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61" r:id="rId5"/>
    <p:sldId id="257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B93D"/>
    <a:srgbClr val="4329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9DB86FB-DF3C-4095-A515-52410D542868}" v="18" dt="2026-01-07T09:40:58.4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03"/>
    <p:restoredTop sz="94661"/>
  </p:normalViewPr>
  <p:slideViewPr>
    <p:cSldViewPr snapToGrid="0">
      <p:cViewPr varScale="1">
        <p:scale>
          <a:sx n="78" d="100"/>
          <a:sy n="78" d="100"/>
        </p:scale>
        <p:origin x="62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ndy Morland" userId="a11db512-159d-4d76-b584-a2aac44b47c0" providerId="ADAL" clId="{D1E86093-0E97-4EEF-AC53-A8CBFE5AF3AD}"/>
    <pc:docChg chg="undo custSel addSld delSld modSld">
      <pc:chgData name="Mandy Morland" userId="a11db512-159d-4d76-b584-a2aac44b47c0" providerId="ADAL" clId="{D1E86093-0E97-4EEF-AC53-A8CBFE5AF3AD}" dt="2026-01-07T09:40:58.452" v="322"/>
      <pc:docMkLst>
        <pc:docMk/>
      </pc:docMkLst>
      <pc:sldChg chg="addSp delSp modSp mod modClrScheme chgLayout">
        <pc:chgData name="Mandy Morland" userId="a11db512-159d-4d76-b584-a2aac44b47c0" providerId="ADAL" clId="{D1E86093-0E97-4EEF-AC53-A8CBFE5AF3AD}" dt="2026-01-06T15:50:37.937" v="321" actId="113"/>
        <pc:sldMkLst>
          <pc:docMk/>
          <pc:sldMk cId="3223288709" sldId="257"/>
        </pc:sldMkLst>
        <pc:spChg chg="del">
          <ac:chgData name="Mandy Morland" userId="a11db512-159d-4d76-b584-a2aac44b47c0" providerId="ADAL" clId="{D1E86093-0E97-4EEF-AC53-A8CBFE5AF3AD}" dt="2026-01-06T15:38:40.363" v="0" actId="700"/>
          <ac:spMkLst>
            <pc:docMk/>
            <pc:sldMk cId="3223288709" sldId="257"/>
            <ac:spMk id="2" creationId="{12541160-68B0-C37B-9389-83F4AFF6BC41}"/>
          </ac:spMkLst>
        </pc:spChg>
        <pc:spChg chg="del">
          <ac:chgData name="Mandy Morland" userId="a11db512-159d-4d76-b584-a2aac44b47c0" providerId="ADAL" clId="{D1E86093-0E97-4EEF-AC53-A8CBFE5AF3AD}" dt="2026-01-06T15:38:40.363" v="0" actId="700"/>
          <ac:spMkLst>
            <pc:docMk/>
            <pc:sldMk cId="3223288709" sldId="257"/>
            <ac:spMk id="3" creationId="{0A5E8960-2CCA-D286-D361-D5E9EF416400}"/>
          </ac:spMkLst>
        </pc:spChg>
        <pc:spChg chg="add mod">
          <ac:chgData name="Mandy Morland" userId="a11db512-159d-4d76-b584-a2aac44b47c0" providerId="ADAL" clId="{D1E86093-0E97-4EEF-AC53-A8CBFE5AF3AD}" dt="2026-01-06T15:50:37.937" v="321" actId="113"/>
          <ac:spMkLst>
            <pc:docMk/>
            <pc:sldMk cId="3223288709" sldId="257"/>
            <ac:spMk id="6" creationId="{E2E35D63-76AD-ED5E-799F-41300155414D}"/>
          </ac:spMkLst>
        </pc:spChg>
        <pc:picChg chg="add del mod">
          <ac:chgData name="Mandy Morland" userId="a11db512-159d-4d76-b584-a2aac44b47c0" providerId="ADAL" clId="{D1E86093-0E97-4EEF-AC53-A8CBFE5AF3AD}" dt="2026-01-06T15:40:18.554" v="51" actId="478"/>
          <ac:picMkLst>
            <pc:docMk/>
            <pc:sldMk cId="3223288709" sldId="257"/>
            <ac:picMk id="5" creationId="{914204DC-9427-0A85-3AE8-EBCAE87803C8}"/>
          </ac:picMkLst>
        </pc:picChg>
        <pc:picChg chg="add mod">
          <ac:chgData name="Mandy Morland" userId="a11db512-159d-4d76-b584-a2aac44b47c0" providerId="ADAL" clId="{D1E86093-0E97-4EEF-AC53-A8CBFE5AF3AD}" dt="2026-01-06T15:40:22.048" v="52" actId="1076"/>
          <ac:picMkLst>
            <pc:docMk/>
            <pc:sldMk cId="3223288709" sldId="257"/>
            <ac:picMk id="8" creationId="{D3260549-4543-BE18-02A5-BB29057808DF}"/>
          </ac:picMkLst>
        </pc:picChg>
      </pc:sldChg>
      <pc:sldChg chg="del">
        <pc:chgData name="Mandy Morland" userId="a11db512-159d-4d76-b584-a2aac44b47c0" providerId="ADAL" clId="{D1E86093-0E97-4EEF-AC53-A8CBFE5AF3AD}" dt="2026-01-06T15:50:29.992" v="320" actId="2696"/>
        <pc:sldMkLst>
          <pc:docMk/>
          <pc:sldMk cId="895837717" sldId="258"/>
        </pc:sldMkLst>
      </pc:sldChg>
      <pc:sldChg chg="del">
        <pc:chgData name="Mandy Morland" userId="a11db512-159d-4d76-b584-a2aac44b47c0" providerId="ADAL" clId="{D1E86093-0E97-4EEF-AC53-A8CBFE5AF3AD}" dt="2026-01-06T15:50:22.621" v="318" actId="2696"/>
        <pc:sldMkLst>
          <pc:docMk/>
          <pc:sldMk cId="418150728" sldId="259"/>
        </pc:sldMkLst>
      </pc:sldChg>
      <pc:sldChg chg="del">
        <pc:chgData name="Mandy Morland" userId="a11db512-159d-4d76-b584-a2aac44b47c0" providerId="ADAL" clId="{D1E86093-0E97-4EEF-AC53-A8CBFE5AF3AD}" dt="2026-01-06T15:50:26.764" v="319" actId="2696"/>
        <pc:sldMkLst>
          <pc:docMk/>
          <pc:sldMk cId="1648656371" sldId="260"/>
        </pc:sldMkLst>
      </pc:sldChg>
      <pc:sldChg chg="addSp modSp">
        <pc:chgData name="Mandy Morland" userId="a11db512-159d-4d76-b584-a2aac44b47c0" providerId="ADAL" clId="{D1E86093-0E97-4EEF-AC53-A8CBFE5AF3AD}" dt="2026-01-07T09:40:58.452" v="322"/>
        <pc:sldMkLst>
          <pc:docMk/>
          <pc:sldMk cId="2435446467" sldId="261"/>
        </pc:sldMkLst>
        <pc:picChg chg="add mod">
          <ac:chgData name="Mandy Morland" userId="a11db512-159d-4d76-b584-a2aac44b47c0" providerId="ADAL" clId="{D1E86093-0E97-4EEF-AC53-A8CBFE5AF3AD}" dt="2026-01-07T09:40:58.452" v="322"/>
          <ac:picMkLst>
            <pc:docMk/>
            <pc:sldMk cId="2435446467" sldId="261"/>
            <ac:picMk id="3" creationId="{C83A371A-DD79-58B3-3336-42943ADB0856}"/>
          </ac:picMkLst>
        </pc:picChg>
      </pc:sldChg>
      <pc:sldChg chg="addSp delSp modSp new mod modClrScheme chgLayout">
        <pc:chgData name="Mandy Morland" userId="a11db512-159d-4d76-b584-a2aac44b47c0" providerId="ADAL" clId="{D1E86093-0E97-4EEF-AC53-A8CBFE5AF3AD}" dt="2026-01-06T15:44:26.394" v="241"/>
        <pc:sldMkLst>
          <pc:docMk/>
          <pc:sldMk cId="781455355" sldId="262"/>
        </pc:sldMkLst>
        <pc:spChg chg="del mod ord">
          <ac:chgData name="Mandy Morland" userId="a11db512-159d-4d76-b584-a2aac44b47c0" providerId="ADAL" clId="{D1E86093-0E97-4EEF-AC53-A8CBFE5AF3AD}" dt="2026-01-06T15:40:44.006" v="54" actId="700"/>
          <ac:spMkLst>
            <pc:docMk/>
            <pc:sldMk cId="781455355" sldId="262"/>
            <ac:spMk id="2" creationId="{949745EF-C7B1-C3F6-FA07-0C4334FDB539}"/>
          </ac:spMkLst>
        </pc:spChg>
        <pc:spChg chg="add mod ord">
          <ac:chgData name="Mandy Morland" userId="a11db512-159d-4d76-b584-a2aac44b47c0" providerId="ADAL" clId="{D1E86093-0E97-4EEF-AC53-A8CBFE5AF3AD}" dt="2026-01-06T15:41:33.684" v="114" actId="113"/>
          <ac:spMkLst>
            <pc:docMk/>
            <pc:sldMk cId="781455355" sldId="262"/>
            <ac:spMk id="3" creationId="{EB77FB69-0286-B7DC-215D-81886E5F4336}"/>
          </ac:spMkLst>
        </pc:spChg>
        <pc:spChg chg="add mod ord">
          <ac:chgData name="Mandy Morland" userId="a11db512-159d-4d76-b584-a2aac44b47c0" providerId="ADAL" clId="{D1E86093-0E97-4EEF-AC53-A8CBFE5AF3AD}" dt="2026-01-06T15:44:26.394" v="241"/>
          <ac:spMkLst>
            <pc:docMk/>
            <pc:sldMk cId="781455355" sldId="262"/>
            <ac:spMk id="4" creationId="{D6D7B804-089A-CDDA-41C9-BA23A8504FEC}"/>
          </ac:spMkLst>
        </pc:spChg>
      </pc:sldChg>
      <pc:sldChg chg="addSp delSp modSp new mod modClrScheme chgLayout">
        <pc:chgData name="Mandy Morland" userId="a11db512-159d-4d76-b584-a2aac44b47c0" providerId="ADAL" clId="{D1E86093-0E97-4EEF-AC53-A8CBFE5AF3AD}" dt="2026-01-06T15:45:48.141" v="251" actId="1076"/>
        <pc:sldMkLst>
          <pc:docMk/>
          <pc:sldMk cId="606226561" sldId="263"/>
        </pc:sldMkLst>
        <pc:spChg chg="mod ord">
          <ac:chgData name="Mandy Morland" userId="a11db512-159d-4d76-b584-a2aac44b47c0" providerId="ADAL" clId="{D1E86093-0E97-4EEF-AC53-A8CBFE5AF3AD}" dt="2026-01-06T15:45:35.796" v="249" actId="255"/>
          <ac:spMkLst>
            <pc:docMk/>
            <pc:sldMk cId="606226561" sldId="263"/>
            <ac:spMk id="2" creationId="{B612629A-D26B-046A-7E98-A370FB9FA868}"/>
          </ac:spMkLst>
        </pc:spChg>
        <pc:spChg chg="del mod ord">
          <ac:chgData name="Mandy Morland" userId="a11db512-159d-4d76-b584-a2aac44b47c0" providerId="ADAL" clId="{D1E86093-0E97-4EEF-AC53-A8CBFE5AF3AD}" dt="2026-01-06T15:45:08.727" v="243" actId="700"/>
          <ac:spMkLst>
            <pc:docMk/>
            <pc:sldMk cId="606226561" sldId="263"/>
            <ac:spMk id="3" creationId="{9C6EE2F4-4E73-05F1-6CD2-A3647B9CC154}"/>
          </ac:spMkLst>
        </pc:spChg>
        <pc:spChg chg="add del mod ord">
          <ac:chgData name="Mandy Morland" userId="a11db512-159d-4d76-b584-a2aac44b47c0" providerId="ADAL" clId="{D1E86093-0E97-4EEF-AC53-A8CBFE5AF3AD}" dt="2026-01-06T15:45:12.418" v="244"/>
          <ac:spMkLst>
            <pc:docMk/>
            <pc:sldMk cId="606226561" sldId="263"/>
            <ac:spMk id="4" creationId="{29454F59-837D-D7FE-92BD-325ABB951120}"/>
          </ac:spMkLst>
        </pc:spChg>
        <pc:spChg chg="add del mod ord">
          <ac:chgData name="Mandy Morland" userId="a11db512-159d-4d76-b584-a2aac44b47c0" providerId="ADAL" clId="{D1E86093-0E97-4EEF-AC53-A8CBFE5AF3AD}" dt="2026-01-06T15:45:28.401" v="245"/>
          <ac:spMkLst>
            <pc:docMk/>
            <pc:sldMk cId="606226561" sldId="263"/>
            <ac:spMk id="5" creationId="{C1DA24B1-0838-1F0C-9DF9-C99165C88C98}"/>
          </ac:spMkLst>
        </pc:spChg>
        <pc:spChg chg="add mod">
          <ac:chgData name="Mandy Morland" userId="a11db512-159d-4d76-b584-a2aac44b47c0" providerId="ADAL" clId="{D1E86093-0E97-4EEF-AC53-A8CBFE5AF3AD}" dt="2026-01-06T15:45:28.478" v="246" actId="27636"/>
          <ac:spMkLst>
            <pc:docMk/>
            <pc:sldMk cId="606226561" sldId="263"/>
            <ac:spMk id="6" creationId="{D34E7919-2F60-EB6F-A9F5-C95EB3FA628B}"/>
          </ac:spMkLst>
        </pc:spChg>
        <pc:spChg chg="add mod">
          <ac:chgData name="Mandy Morland" userId="a11db512-159d-4d76-b584-a2aac44b47c0" providerId="ADAL" clId="{D1E86093-0E97-4EEF-AC53-A8CBFE5AF3AD}" dt="2026-01-06T15:45:28.480" v="247" actId="27636"/>
          <ac:spMkLst>
            <pc:docMk/>
            <pc:sldMk cId="606226561" sldId="263"/>
            <ac:spMk id="7" creationId="{25A71EE0-EFA2-9A51-3950-E23C4D071152}"/>
          </ac:spMkLst>
        </pc:spChg>
        <pc:picChg chg="add mod">
          <ac:chgData name="Mandy Morland" userId="a11db512-159d-4d76-b584-a2aac44b47c0" providerId="ADAL" clId="{D1E86093-0E97-4EEF-AC53-A8CBFE5AF3AD}" dt="2026-01-06T15:45:48.141" v="251" actId="1076"/>
          <ac:picMkLst>
            <pc:docMk/>
            <pc:sldMk cId="606226561" sldId="263"/>
            <ac:picMk id="8" creationId="{DE709FE3-DB38-29FD-E45C-167DDA2512FA}"/>
          </ac:picMkLst>
        </pc:picChg>
      </pc:sldChg>
      <pc:sldChg chg="addSp delSp modSp new mod modClrScheme chgLayout">
        <pc:chgData name="Mandy Morland" userId="a11db512-159d-4d76-b584-a2aac44b47c0" providerId="ADAL" clId="{D1E86093-0E97-4EEF-AC53-A8CBFE5AF3AD}" dt="2026-01-06T15:48:25.783" v="288"/>
        <pc:sldMkLst>
          <pc:docMk/>
          <pc:sldMk cId="2240657579" sldId="264"/>
        </pc:sldMkLst>
        <pc:spChg chg="del mod ord">
          <ac:chgData name="Mandy Morland" userId="a11db512-159d-4d76-b584-a2aac44b47c0" providerId="ADAL" clId="{D1E86093-0E97-4EEF-AC53-A8CBFE5AF3AD}" dt="2026-01-06T15:46:21.343" v="253" actId="700"/>
          <ac:spMkLst>
            <pc:docMk/>
            <pc:sldMk cId="2240657579" sldId="264"/>
            <ac:spMk id="2" creationId="{AC0BFF3A-3D16-1BD8-5B65-B2E7AF2ED7EB}"/>
          </ac:spMkLst>
        </pc:spChg>
        <pc:spChg chg="del mod ord">
          <ac:chgData name="Mandy Morland" userId="a11db512-159d-4d76-b584-a2aac44b47c0" providerId="ADAL" clId="{D1E86093-0E97-4EEF-AC53-A8CBFE5AF3AD}" dt="2026-01-06T15:46:21.343" v="253" actId="700"/>
          <ac:spMkLst>
            <pc:docMk/>
            <pc:sldMk cId="2240657579" sldId="264"/>
            <ac:spMk id="3" creationId="{795CC9A1-73BA-9127-7B40-C58DFE0A0660}"/>
          </ac:spMkLst>
        </pc:spChg>
        <pc:spChg chg="del">
          <ac:chgData name="Mandy Morland" userId="a11db512-159d-4d76-b584-a2aac44b47c0" providerId="ADAL" clId="{D1E86093-0E97-4EEF-AC53-A8CBFE5AF3AD}" dt="2026-01-06T15:46:21.343" v="253" actId="700"/>
          <ac:spMkLst>
            <pc:docMk/>
            <pc:sldMk cId="2240657579" sldId="264"/>
            <ac:spMk id="4" creationId="{8FB3CF0B-EA9E-7F2D-AAE8-A5EF2467D224}"/>
          </ac:spMkLst>
        </pc:spChg>
        <pc:spChg chg="add mod ord">
          <ac:chgData name="Mandy Morland" userId="a11db512-159d-4d76-b584-a2aac44b47c0" providerId="ADAL" clId="{D1E86093-0E97-4EEF-AC53-A8CBFE5AF3AD}" dt="2026-01-06T15:46:28.516" v="255" actId="113"/>
          <ac:spMkLst>
            <pc:docMk/>
            <pc:sldMk cId="2240657579" sldId="264"/>
            <ac:spMk id="5" creationId="{1648124D-F144-9E21-EE7B-FE67D39CBED5}"/>
          </ac:spMkLst>
        </pc:spChg>
        <pc:spChg chg="add del mod ord">
          <ac:chgData name="Mandy Morland" userId="a11db512-159d-4d76-b584-a2aac44b47c0" providerId="ADAL" clId="{D1E86093-0E97-4EEF-AC53-A8CBFE5AF3AD}" dt="2026-01-06T15:46:48.737" v="256"/>
          <ac:spMkLst>
            <pc:docMk/>
            <pc:sldMk cId="2240657579" sldId="264"/>
            <ac:spMk id="6" creationId="{99735F6B-857B-708C-2AA2-8A212D98E026}"/>
          </ac:spMkLst>
        </pc:spChg>
        <pc:spChg chg="add mod">
          <ac:chgData name="Mandy Morland" userId="a11db512-159d-4d76-b584-a2aac44b47c0" providerId="ADAL" clId="{D1E86093-0E97-4EEF-AC53-A8CBFE5AF3AD}" dt="2026-01-06T15:46:58.818" v="259" actId="1076"/>
          <ac:spMkLst>
            <pc:docMk/>
            <pc:sldMk cId="2240657579" sldId="264"/>
            <ac:spMk id="7" creationId="{D335A718-DD91-6FF6-D693-5BBE649188FB}"/>
          </ac:spMkLst>
        </pc:spChg>
        <pc:spChg chg="add mod">
          <ac:chgData name="Mandy Morland" userId="a11db512-159d-4d76-b584-a2aac44b47c0" providerId="ADAL" clId="{D1E86093-0E97-4EEF-AC53-A8CBFE5AF3AD}" dt="2026-01-06T15:47:23.781" v="284" actId="20577"/>
          <ac:spMkLst>
            <pc:docMk/>
            <pc:sldMk cId="2240657579" sldId="264"/>
            <ac:spMk id="8" creationId="{DA0F40F3-B8A0-3219-93E5-628A09A6E126}"/>
          </ac:spMkLst>
        </pc:spChg>
        <pc:picChg chg="add mod">
          <ac:chgData name="Mandy Morland" userId="a11db512-159d-4d76-b584-a2aac44b47c0" providerId="ADAL" clId="{D1E86093-0E97-4EEF-AC53-A8CBFE5AF3AD}" dt="2026-01-06T15:47:49.154" v="285"/>
          <ac:picMkLst>
            <pc:docMk/>
            <pc:sldMk cId="2240657579" sldId="264"/>
            <ac:picMk id="9" creationId="{B2A7C4AA-E4E7-3723-E6BF-B7AC09408223}"/>
          </ac:picMkLst>
        </pc:picChg>
        <pc:picChg chg="add mod">
          <ac:chgData name="Mandy Morland" userId="a11db512-159d-4d76-b584-a2aac44b47c0" providerId="ADAL" clId="{D1E86093-0E97-4EEF-AC53-A8CBFE5AF3AD}" dt="2026-01-06T15:48:00.034" v="286"/>
          <ac:picMkLst>
            <pc:docMk/>
            <pc:sldMk cId="2240657579" sldId="264"/>
            <ac:picMk id="10" creationId="{333FADB2-5FF9-30A7-CE20-72CC68941729}"/>
          </ac:picMkLst>
        </pc:picChg>
        <pc:cxnChg chg="add mod">
          <ac:chgData name="Mandy Morland" userId="a11db512-159d-4d76-b584-a2aac44b47c0" providerId="ADAL" clId="{D1E86093-0E97-4EEF-AC53-A8CBFE5AF3AD}" dt="2026-01-06T15:48:12.879" v="287"/>
          <ac:cxnSpMkLst>
            <pc:docMk/>
            <pc:sldMk cId="2240657579" sldId="264"/>
            <ac:cxnSpMk id="11" creationId="{BB59B87C-1F16-1A2F-0A0B-E522B9548DD0}"/>
          </ac:cxnSpMkLst>
        </pc:cxnChg>
        <pc:cxnChg chg="add mod">
          <ac:chgData name="Mandy Morland" userId="a11db512-159d-4d76-b584-a2aac44b47c0" providerId="ADAL" clId="{D1E86093-0E97-4EEF-AC53-A8CBFE5AF3AD}" dt="2026-01-06T15:48:25.783" v="288"/>
          <ac:cxnSpMkLst>
            <pc:docMk/>
            <pc:sldMk cId="2240657579" sldId="264"/>
            <ac:cxnSpMk id="12" creationId="{034F5FF5-7DB0-42AB-BBD2-88E308A55F5E}"/>
          </ac:cxnSpMkLst>
        </pc:cxnChg>
      </pc:sldChg>
      <pc:sldChg chg="addSp delSp modSp new mod">
        <pc:chgData name="Mandy Morland" userId="a11db512-159d-4d76-b584-a2aac44b47c0" providerId="ADAL" clId="{D1E86093-0E97-4EEF-AC53-A8CBFE5AF3AD}" dt="2026-01-06T15:49:59.174" v="317" actId="1076"/>
        <pc:sldMkLst>
          <pc:docMk/>
          <pc:sldMk cId="415987117" sldId="265"/>
        </pc:sldMkLst>
        <pc:spChg chg="mod">
          <ac:chgData name="Mandy Morland" userId="a11db512-159d-4d76-b584-a2aac44b47c0" providerId="ADAL" clId="{D1E86093-0E97-4EEF-AC53-A8CBFE5AF3AD}" dt="2026-01-06T15:48:58.077" v="291" actId="113"/>
          <ac:spMkLst>
            <pc:docMk/>
            <pc:sldMk cId="415987117" sldId="265"/>
            <ac:spMk id="2" creationId="{CE76FC88-98AD-AF88-E01B-FB90F983683D}"/>
          </ac:spMkLst>
        </pc:spChg>
        <pc:spChg chg="del">
          <ac:chgData name="Mandy Morland" userId="a11db512-159d-4d76-b584-a2aac44b47c0" providerId="ADAL" clId="{D1E86093-0E97-4EEF-AC53-A8CBFE5AF3AD}" dt="2026-01-06T15:49:13.514" v="292"/>
          <ac:spMkLst>
            <pc:docMk/>
            <pc:sldMk cId="415987117" sldId="265"/>
            <ac:spMk id="3" creationId="{C0CEC6E9-8833-D6E9-40C3-5AB993F8AF81}"/>
          </ac:spMkLst>
        </pc:spChg>
        <pc:spChg chg="add mod">
          <ac:chgData name="Mandy Morland" userId="a11db512-159d-4d76-b584-a2aac44b47c0" providerId="ADAL" clId="{D1E86093-0E97-4EEF-AC53-A8CBFE5AF3AD}" dt="2026-01-06T15:49:20.729" v="314" actId="20577"/>
          <ac:spMkLst>
            <pc:docMk/>
            <pc:sldMk cId="415987117" sldId="265"/>
            <ac:spMk id="4" creationId="{6D914270-EDDD-1C0E-911C-F9CB325DDBF0}"/>
          </ac:spMkLst>
        </pc:spChg>
        <pc:picChg chg="add mod">
          <ac:chgData name="Mandy Morland" userId="a11db512-159d-4d76-b584-a2aac44b47c0" providerId="ADAL" clId="{D1E86093-0E97-4EEF-AC53-A8CBFE5AF3AD}" dt="2026-01-06T15:49:59.174" v="317" actId="1076"/>
          <ac:picMkLst>
            <pc:docMk/>
            <pc:sldMk cId="415987117" sldId="265"/>
            <ac:picMk id="6" creationId="{1EF0780C-282C-4605-E723-ED68C6B1CCB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and green logo&#10;&#10;Description automatically generated">
            <a:extLst>
              <a:ext uri="{FF2B5EF4-FFF2-40B4-BE49-F238E27FC236}">
                <a16:creationId xmlns:a16="http://schemas.microsoft.com/office/drawing/2014/main" id="{0CD3A093-D409-DC6A-7DD7-09BB411E5E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898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9AB42A4-43CF-F933-82D2-807F95D190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9440" y="2875757"/>
            <a:ext cx="4937760" cy="20113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0E63FE-B202-3DAF-84CE-ABF22DC478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9440" y="471963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179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A16EA-80C7-242D-7651-EAC5A2D52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A5E95C-5346-129D-A492-289EAA502F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5566-7653-17FD-19FC-BB25783618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BE95E-F094-E15E-745F-349F36CBE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6C3773-5F60-0B09-FEE0-73F910206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916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3A049F-D033-4C74-8D06-0732DA2804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E07D6E-DA08-9B26-3E83-C027468C0F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D06CA-3532-84E3-B766-7593844982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5AC410-88D3-CC73-0DAB-7BAE9D7CB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C773C7-E8BF-771D-042A-CED2E3C7D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530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06C31-5FE4-0DEE-31E3-C84DC8C27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EFA2DC-689A-B81C-8FED-20799EC32A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770A9-3849-D228-F1DE-8F71C8730B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DE1878-81EF-5288-7D4B-0245E1FDB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71883E-207D-C3D6-30C0-8589199E3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917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and green background with a white circle&#10;&#10;Description automatically generated">
            <a:extLst>
              <a:ext uri="{FF2B5EF4-FFF2-40B4-BE49-F238E27FC236}">
                <a16:creationId xmlns:a16="http://schemas.microsoft.com/office/drawing/2014/main" id="{CF9C4C18-EFD1-7C21-2AB2-D7B9972147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686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5BF2CA2-6071-2143-9F5E-39170220B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913770"/>
            <a:ext cx="6150841" cy="2852737"/>
          </a:xfrm>
        </p:spPr>
        <p:txBody>
          <a:bodyPr anchor="t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119387-D972-CBDB-19A2-7504781AC1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8326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CA184-CD2E-923B-525C-4530872DA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3B7271-8115-FB23-6325-DC8B6FE3B7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6C49C4-2F19-6F7D-ADF9-05F3D9BA89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66AFE8-22D0-510D-E8F6-32A0F607CB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9B41FE-2027-6B44-89D1-BE5E43646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84488B-9105-FF11-ABC5-E2B80BC68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177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EBABE-E7F3-FF0F-140E-128D85A1B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3DD8E2-DCD7-F44F-D6F3-76DF5455B8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3C01F-BC4D-DF76-CA24-320130015E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F4FB78-6687-0931-C1C1-2E597C1BE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E5D485-B915-CF14-CF2A-4642243105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D2A6C0-28AB-D097-CDF3-DBD3EFF161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28DC93-895F-0768-95BB-85999345A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06E24E-119F-3B1B-272D-C18D103A7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94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E654C-F53D-810C-8765-4212D537D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E974DB-25AE-32E0-4C78-FE2E10266B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279781-5B97-1646-D450-95B2FF9CB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FC6E6C-FD5B-1D28-1D68-82876A9B9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462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7B07C0-8310-5A63-7338-C4284674E8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86F8B7-7305-8A39-A657-D8443A4B8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AB1DC9-0B1C-0C7F-E636-C9DD3AD3E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81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87A3A-63A7-1120-30A7-455D45620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C0ABB7-54CF-A59D-19E6-BAEB45A65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492CB5-08F3-5451-3AB1-98390A19C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7D95FF-A4BC-6ECA-78BF-F3685D0BDC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0F1DD3-63FA-FDA1-C0A7-29D82D3A8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DAA15F-E9B0-A74E-5F49-8C57E75AF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940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68ECF-11F2-8EF3-7109-6E7F014FC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40D1BD-7582-8D83-8541-12E457A4D3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3FA8C9-2FB7-BCBC-63E9-7A1143E653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FF92B6-2F94-8E28-6E05-676EF40263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07CA27-16C8-EFF9-36C7-2252126AD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62ED06-1C89-A59A-27FC-50635E661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755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and white flag&#10;&#10;Description automatically generated">
            <a:extLst>
              <a:ext uri="{FF2B5EF4-FFF2-40B4-BE49-F238E27FC236}">
                <a16:creationId xmlns:a16="http://schemas.microsoft.com/office/drawing/2014/main" id="{68581A69-E474-7031-33AC-B8A5958CEC3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10633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00FBE7-E262-E7DB-9811-7A16FA22A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E38587-CC5A-7B76-BC90-B56ED3974C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62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43296E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3B92C4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E3DD7CA-5441-AE35-A1C9-91DD96001C3A}"/>
              </a:ext>
            </a:extLst>
          </p:cNvPr>
          <p:cNvSpPr txBox="1"/>
          <p:nvPr/>
        </p:nvSpPr>
        <p:spPr>
          <a:xfrm>
            <a:off x="412953" y="2837905"/>
            <a:ext cx="672526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  <a:t>Our Future – </a:t>
            </a:r>
            <a:b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</a:br>
            <a: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  <a:t>Career Opportunities in Cumbria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9BCAC17A-9D30-4615-8E26-005252E8E4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075" y="4965445"/>
            <a:ext cx="9144000" cy="1655762"/>
          </a:xfrm>
        </p:spPr>
        <p:txBody>
          <a:bodyPr>
            <a:normAutofit/>
          </a:bodyPr>
          <a:lstStyle/>
          <a:p>
            <a:pPr algn="ctr"/>
            <a:r>
              <a:rPr lang="en-GB" sz="4000" b="1" i="1" dirty="0">
                <a:latin typeface="Abadi" panose="020B0604020104020204" pitchFamily="34" charset="0"/>
              </a:rPr>
              <a:t>Exploring possibilities within Cumbria so you can plan your future </a:t>
            </a:r>
          </a:p>
          <a:p>
            <a:endParaRPr lang="en-US" sz="4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3A371A-DD79-58B3-3336-42943ADB08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866" y="526083"/>
            <a:ext cx="3510719" cy="1141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446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E2E35D63-76AD-ED5E-799F-4130015541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658696"/>
          </a:xfrm>
        </p:spPr>
        <p:txBody>
          <a:bodyPr>
            <a:normAutofit/>
          </a:bodyPr>
          <a:lstStyle/>
          <a:p>
            <a:pPr algn="ctr"/>
            <a:r>
              <a:rPr lang="en-US" sz="7200" b="1" dirty="0"/>
              <a:t>How to make your application stand out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3260549-4543-BE18-02A5-BB29057808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3034" y="4063661"/>
            <a:ext cx="2781688" cy="2429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288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B77FB69-0286-B7DC-215D-81886E5F4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How to make your application stand out from the crowd!!!</a:t>
            </a:r>
            <a:endParaRPr lang="en-GB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D7B804-089A-CDDA-41C9-BA23A8504F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The theme for this month is about helping you make an application which stands out!!</a:t>
            </a:r>
          </a:p>
          <a:p>
            <a:pPr marL="0" indent="0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You might be looking for part-time work, a full time job or an apprenticeship, but before you can get an interview, you need to ensure your application stands out so you get short-listed for the interview stage. 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The resources, videos and activities this week will help you if you need to hand in a CV or complete an application form. </a:t>
            </a:r>
          </a:p>
          <a:p>
            <a:pPr marL="0" indent="0" algn="ctr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1455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2629A-D26B-046A-7E98-A370FB9FA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b="1" dirty="0"/>
              <a:t>Aims for this month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34E7919-2F60-EB6F-A9F5-C95EB3FA62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sz="3600" b="1" dirty="0">
                <a:solidFill>
                  <a:srgbClr val="0070C0"/>
                </a:solidFill>
              </a:rPr>
              <a:t>Everyone will:</a:t>
            </a:r>
          </a:p>
          <a:p>
            <a:pPr>
              <a:lnSpc>
                <a:spcPct val="150000"/>
              </a:lnSpc>
            </a:pPr>
            <a:r>
              <a:rPr lang="en-GB" sz="3600" dirty="0"/>
              <a:t>Create a CV if you haven't got one already.</a:t>
            </a:r>
          </a:p>
          <a:p>
            <a:pPr>
              <a:lnSpc>
                <a:spcPct val="150000"/>
              </a:lnSpc>
            </a:pPr>
            <a:r>
              <a:rPr lang="en-GB" sz="3600" dirty="0"/>
              <a:t>Update your current CV and make improvements.</a:t>
            </a:r>
          </a:p>
          <a:p>
            <a:pPr marL="0" indent="0">
              <a:lnSpc>
                <a:spcPct val="150000"/>
              </a:lnSpc>
              <a:buNone/>
            </a:pPr>
            <a:endParaRPr lang="en-GB" sz="360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5A71EE0-EFA2-9A51-3950-E23C4D071152}"/>
              </a:ext>
            </a:extLst>
          </p:cNvPr>
          <p:cNvSpPr txBox="1"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" pitchFamily="2" charset="2"/>
              <a:buNone/>
            </a:pPr>
            <a:r>
              <a:rPr lang="en-GB" sz="3600" dirty="0">
                <a:solidFill>
                  <a:srgbClr val="00B050"/>
                </a:solidFill>
              </a:rPr>
              <a:t>Challenge Tasks:</a:t>
            </a:r>
          </a:p>
          <a:p>
            <a:pPr>
              <a:lnSpc>
                <a:spcPct val="150000"/>
              </a:lnSpc>
            </a:pPr>
            <a:r>
              <a:rPr lang="en-GB" sz="3600" dirty="0"/>
              <a:t>Create a CV which matches a specific person specification.</a:t>
            </a:r>
          </a:p>
          <a:p>
            <a:pPr>
              <a:lnSpc>
                <a:spcPct val="150000"/>
              </a:lnSpc>
            </a:pPr>
            <a:r>
              <a:rPr lang="en-GB" sz="3600" dirty="0"/>
              <a:t>Create a 1 page covering letter to go with your CV</a:t>
            </a:r>
          </a:p>
          <a:p>
            <a:pPr marL="0" indent="0">
              <a:lnSpc>
                <a:spcPct val="150000"/>
              </a:lnSpc>
              <a:buFont typeface="Wingdings" pitchFamily="2" charset="2"/>
              <a:buNone/>
            </a:pPr>
            <a:endParaRPr lang="en-GB" sz="3600" dirty="0"/>
          </a:p>
        </p:txBody>
      </p:sp>
      <p:pic>
        <p:nvPicPr>
          <p:cNvPr id="8" name="Picture 2" descr="12 Resume Fonts That Can Make Your Application Stand Out in the Best Way |  Elegant Themes Blog">
            <a:extLst>
              <a:ext uri="{FF2B5EF4-FFF2-40B4-BE49-F238E27FC236}">
                <a16:creationId xmlns:a16="http://schemas.microsoft.com/office/drawing/2014/main" id="{DE709FE3-DB38-29FD-E45C-167DDA2512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5" t="7448" r="5365"/>
          <a:stretch/>
        </p:blipFill>
        <p:spPr bwMode="auto">
          <a:xfrm>
            <a:off x="8763000" y="334175"/>
            <a:ext cx="2353997" cy="138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6226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648124D-F144-9E21-EE7B-FE67D39CB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Task 1 - Top tips from the experts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335A718-DD91-6FF6-D693-5BBE649188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1723" y="2218480"/>
            <a:ext cx="3055374" cy="2421040"/>
          </a:xfrm>
          <a:prstGeom prst="flowChartConnector">
            <a:avLst/>
          </a:prstGeom>
          <a:solidFill>
            <a:schemeClr val="accent1">
              <a:alpha val="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algn="ctr"/>
            <a:r>
              <a:rPr lang="en-GB" sz="2400" b="1" dirty="0">
                <a:solidFill>
                  <a:schemeClr val="accent1"/>
                </a:solidFill>
              </a:rPr>
              <a:t>Top Tips to help make my application stand out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DA0F40F3-B8A0-3219-93E5-628A09A6E126}"/>
              </a:ext>
            </a:extLst>
          </p:cNvPr>
          <p:cNvSpPr txBox="1">
            <a:spLocks/>
          </p:cNvSpPr>
          <p:nvPr/>
        </p:nvSpPr>
        <p:spPr>
          <a:xfrm>
            <a:off x="3929779" y="1690688"/>
            <a:ext cx="5023355" cy="470771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3B92C4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3B92C4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3B92C4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3B92C4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3B92C4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b="1" u="sng" dirty="0"/>
              <a:t>Your Task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GB" dirty="0"/>
              <a:t>Watch the two videos – make a mind map of top tips to help you make your application stand out.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Aim for 10 points on your mind map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You will need a pen and paper for this part.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The speakers are Human Resources Specialists – it is their job to recruit and shortlist applicants for jobs.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2A7C4AA-E4E7-3723-E6BF-B7AC094082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8217" y="1919358"/>
            <a:ext cx="1519073" cy="1589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33FADB2-5FF9-30A7-CE20-72CC689417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48217" y="4187453"/>
            <a:ext cx="1392947" cy="156421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B59B87C-1F16-1A2F-0A0B-E522B9548DD0}"/>
              </a:ext>
            </a:extLst>
          </p:cNvPr>
          <p:cNvCxnSpPr/>
          <p:nvPr/>
        </p:nvCxnSpPr>
        <p:spPr>
          <a:xfrm flipV="1">
            <a:off x="8800051" y="2248250"/>
            <a:ext cx="1224793" cy="2936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34F5FF5-7DB0-42AB-BBD2-88E308A55F5E}"/>
              </a:ext>
            </a:extLst>
          </p:cNvPr>
          <p:cNvCxnSpPr/>
          <p:nvPr/>
        </p:nvCxnSpPr>
        <p:spPr>
          <a:xfrm>
            <a:off x="9068499" y="3508758"/>
            <a:ext cx="1179718" cy="618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06575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6FC88-98AD-AF88-E01B-FB90F9836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Task 2 - What have I done already?</a:t>
            </a:r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6D914270-EDDD-1C0E-911C-F9CB325DDB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1800" dirty="0"/>
              <a:t>For this month, your task is to firstly assess your starting point below, using number 1 to 4. Then, using the word documents, work your way up so that in the end you complete task 4.</a:t>
            </a:r>
            <a:endParaRPr lang="en-GB" sz="1600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F0780C-282C-4605-E723-ED68C6B1CC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818" y="2479804"/>
            <a:ext cx="9942364" cy="4013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871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85f008-0777-41b2-8b11-f5fcfcf29405">
      <Terms xmlns="http://schemas.microsoft.com/office/infopath/2007/PartnerControls"/>
    </lcf76f155ced4ddcb4097134ff3c332f>
    <TaxCatchAll xmlns="6f4a841e-270f-4f5d-86d8-2f0a58af3dc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59EBFDBF91A0448C709C78468F4551" ma:contentTypeVersion="14" ma:contentTypeDescription="Create a new document." ma:contentTypeScope="" ma:versionID="ade1d9f186a4b6a6a9fbb9e659f368ff">
  <xsd:schema xmlns:xsd="http://www.w3.org/2001/XMLSchema" xmlns:xs="http://www.w3.org/2001/XMLSchema" xmlns:p="http://schemas.microsoft.com/office/2006/metadata/properties" xmlns:ns2="aa85f008-0777-41b2-8b11-f5fcfcf29405" xmlns:ns3="6f4a841e-270f-4f5d-86d8-2f0a58af3dc3" targetNamespace="http://schemas.microsoft.com/office/2006/metadata/properties" ma:root="true" ma:fieldsID="8d323ba14e57576c9eaa0c31de72bf9d" ns2:_="" ns3:_="">
    <xsd:import namespace="aa85f008-0777-41b2-8b11-f5fcfcf29405"/>
    <xsd:import namespace="6f4a841e-270f-4f5d-86d8-2f0a58af3dc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85f008-0777-41b2-8b11-f5fcfcf294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1973a211-6405-42b6-9524-a696d4b9f23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4a841e-270f-4f5d-86d8-2f0a58af3dc3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403ca02e-0e8c-4fce-b590-a4eefdfe3c8a}" ma:internalName="TaxCatchAll" ma:showField="CatchAllData" ma:web="6f4a841e-270f-4f5d-86d8-2f0a58af3d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0597DDF-0DB2-45C7-8F8D-D971FDE8B7B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4C1EC7-64E8-49F8-BD54-34E5F133BC3D}">
  <ds:schemaRefs>
    <ds:schemaRef ds:uri="http://schemas.microsoft.com/office/2006/metadata/properties"/>
    <ds:schemaRef ds:uri="http://schemas.microsoft.com/office/infopath/2007/PartnerControls"/>
    <ds:schemaRef ds:uri="aa85f008-0777-41b2-8b11-f5fcfcf29405"/>
    <ds:schemaRef ds:uri="6f4a841e-270f-4f5d-86d8-2f0a58af3dc3"/>
  </ds:schemaRefs>
</ds:datastoreItem>
</file>

<file path=customXml/itemProps3.xml><?xml version="1.0" encoding="utf-8"?>
<ds:datastoreItem xmlns:ds="http://schemas.openxmlformats.org/officeDocument/2006/customXml" ds:itemID="{0EE90CB4-81C3-4359-9938-8B32A844DC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85f008-0777-41b2-8b11-f5fcfcf29405"/>
    <ds:schemaRef ds:uri="6f4a841e-270f-4f5d-86d8-2f0a58af3d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296</Words>
  <Application>Microsoft Office PowerPoint</Application>
  <PresentationFormat>Widescreen</PresentationFormat>
  <Paragraphs>28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Abadi</vt:lpstr>
      <vt:lpstr>Aptos</vt:lpstr>
      <vt:lpstr>Arial</vt:lpstr>
      <vt:lpstr>Calibri</vt:lpstr>
      <vt:lpstr>Wingdings</vt:lpstr>
      <vt:lpstr>Office Theme</vt:lpstr>
      <vt:lpstr>PowerPoint Presentation</vt:lpstr>
      <vt:lpstr>How to make your application stand out</vt:lpstr>
      <vt:lpstr>How to make your application stand out from the crowd!!!</vt:lpstr>
      <vt:lpstr>Aims for this month</vt:lpstr>
      <vt:lpstr>Task 1 - Top tips from the experts</vt:lpstr>
      <vt:lpstr>Task 2 - What have I done already?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jennie</dc:creator>
  <cp:lastModifiedBy>Mandy Morland</cp:lastModifiedBy>
  <cp:revision>7</cp:revision>
  <dcterms:created xsi:type="dcterms:W3CDTF">2024-08-20T13:16:38Z</dcterms:created>
  <dcterms:modified xsi:type="dcterms:W3CDTF">2026-01-07T09:41:02Z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0x010100A859EBFDBF91A0448C709C78468F4551</vt:lpwstr>
  </property>
  <property fmtid="{D5CDD505-2E9C-101B-9397-08002B2CF9AE}" pid="3" name="Order">
    <vt:r8>100</vt:r8>
  </property>
  <property fmtid="{D5CDD505-2E9C-101B-9397-08002B2CF9AE}" pid="4" name="MediaServiceImageTags">
    <vt:lpwstr/>
  </property>
  <property fmtid="{D5CDD505-2E9C-101B-9397-08002B2CF9AE}" pid="5" name="MSIP_Label_defa4170-0d19-0005-0004-bc88714345d2_Enabled">
    <vt:lpwstr>true</vt:lpwstr>
  </property>
  <property fmtid="{D5CDD505-2E9C-101B-9397-08002B2CF9AE}" pid="6" name="MSIP_Label_defa4170-0d19-0005-0004-bc88714345d2_SetDate">
    <vt:lpwstr>2025-03-26T08:46:15Z</vt:lpwstr>
  </property>
  <property fmtid="{D5CDD505-2E9C-101B-9397-08002B2CF9AE}" pid="7" name="MSIP_Label_defa4170-0d19-0005-0004-bc88714345d2_Method">
    <vt:lpwstr>Standard</vt:lpwstr>
  </property>
  <property fmtid="{D5CDD505-2E9C-101B-9397-08002B2CF9AE}" pid="8" name="MSIP_Label_defa4170-0d19-0005-0004-bc88714345d2_Name">
    <vt:lpwstr>defa4170-0d19-0005-0004-bc88714345d2</vt:lpwstr>
  </property>
  <property fmtid="{D5CDD505-2E9C-101B-9397-08002B2CF9AE}" pid="9" name="MSIP_Label_defa4170-0d19-0005-0004-bc88714345d2_SiteId">
    <vt:lpwstr>2a6a35eb-28a5-4a57-a0e3-6d1590820eaf</vt:lpwstr>
  </property>
  <property fmtid="{D5CDD505-2E9C-101B-9397-08002B2CF9AE}" pid="10" name="MSIP_Label_defa4170-0d19-0005-0004-bc88714345d2_ActionId">
    <vt:lpwstr>54588174-4d79-41a6-806a-94d6f286898c</vt:lpwstr>
  </property>
  <property fmtid="{D5CDD505-2E9C-101B-9397-08002B2CF9AE}" pid="11" name="MSIP_Label_defa4170-0d19-0005-0004-bc88714345d2_ContentBits">
    <vt:lpwstr>0</vt:lpwstr>
  </property>
  <property fmtid="{D5CDD505-2E9C-101B-9397-08002B2CF9AE}" pid="12" name="MSIP_Label_defa4170-0d19-0005-0004-bc88714345d2_Tag">
    <vt:lpwstr>10, 3, 0, 1</vt:lpwstr>
  </property>
</Properties>
</file>